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6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3"/>
  </p:normalViewPr>
  <p:slideViewPr>
    <p:cSldViewPr snapToGrid="0" snapToObjects="1">
      <p:cViewPr varScale="1">
        <p:scale>
          <a:sx n="118" d="100"/>
          <a:sy n="118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4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55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90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9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2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70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8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10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0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09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25432-B87B-1347-9AC8-27BF8E553B05}" type="datetimeFigureOut">
              <a:rPr lang="en-US" smtClean="0"/>
              <a:t>5/27/19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F9745F-230F-4F4D-B7BB-7C1FF2D67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14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088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4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20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5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7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5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7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0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0" y="1"/>
            <a:ext cx="12176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8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9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0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18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28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3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59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96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Xi</dc:creator>
  <cp:lastModifiedBy>Jacob Xi</cp:lastModifiedBy>
  <cp:revision>3</cp:revision>
  <dcterms:created xsi:type="dcterms:W3CDTF">2019-05-27T01:58:38Z</dcterms:created>
  <dcterms:modified xsi:type="dcterms:W3CDTF">2019-05-27T02:43:27Z</dcterms:modified>
</cp:coreProperties>
</file>

<file path=docProps/thumbnail.jpeg>
</file>